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AFFA6C-5670-42D4-8764-4E2B6AB03BE7}" v="137" dt="2020-10-07T04:02:57.947"/>
    <p1510:client id="{F3F4B95E-D61C-4705-8D0B-6E1FCE44CF8B}" v="284" dt="2020-10-07T03:16:43.197"/>
    <p1510:client id="{F995CD1A-2A99-4700-AA4E-68EB3A30D1CB}" v="1204" dt="2020-10-07T04:06:34.8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376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66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305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428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95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22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449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958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5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64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0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340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3">
            <a:extLst>
              <a:ext uri="{FF2B5EF4-FFF2-40B4-BE49-F238E27FC236}">
                <a16:creationId xmlns:a16="http://schemas.microsoft.com/office/drawing/2014/main" id="{3F60DF81-ED4F-4B5E-A23D-799B727F68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62650" y="10"/>
            <a:ext cx="12191980" cy="6857990"/>
          </a:xfrm>
          <a:prstGeom prst="rect">
            <a:avLst/>
          </a:prstGeom>
        </p:spPr>
      </p:pic>
      <p:sp>
        <p:nvSpPr>
          <p:cNvPr id="20" name="Rectangle 10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7701" y="1926032"/>
            <a:ext cx="10161217" cy="2442769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Team: Code Brigade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3928" y="4124297"/>
            <a:ext cx="4226361" cy="174884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  <a:cs typeface="Calibri"/>
              </a:rPr>
              <a:t>-</a:t>
            </a:r>
            <a:r>
              <a:rPr lang="en-US" err="1">
                <a:solidFill>
                  <a:srgbClr val="FFFFFF"/>
                </a:solidFill>
                <a:cs typeface="Calibri"/>
              </a:rPr>
              <a:t>K.Murali</a:t>
            </a:r>
            <a:r>
              <a:rPr lang="en-US">
                <a:solidFill>
                  <a:srgbClr val="FFFFFF"/>
                </a:solidFill>
                <a:cs typeface="Calibri"/>
              </a:rPr>
              <a:t> Devi</a:t>
            </a:r>
          </a:p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  <a:cs typeface="Calibri"/>
              </a:rPr>
              <a:t>-</a:t>
            </a:r>
            <a:r>
              <a:rPr lang="en-US" err="1">
                <a:solidFill>
                  <a:srgbClr val="FFFFFF"/>
                </a:solidFill>
                <a:cs typeface="Calibri"/>
              </a:rPr>
              <a:t>K.P.Aishwarya</a:t>
            </a:r>
            <a:endParaRPr lang="en-US">
              <a:solidFill>
                <a:srgbClr val="FFFFFF"/>
              </a:solidFill>
              <a:cs typeface="Calibri"/>
            </a:endParaRPr>
          </a:p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  <a:cs typeface="Calibri"/>
              </a:rPr>
              <a:t>-</a:t>
            </a:r>
            <a:r>
              <a:rPr lang="en-US" err="1">
                <a:solidFill>
                  <a:srgbClr val="FFFFFF"/>
                </a:solidFill>
                <a:cs typeface="Calibri"/>
              </a:rPr>
              <a:t>J.Kunal</a:t>
            </a:r>
            <a:r>
              <a:rPr lang="en-US">
                <a:solidFill>
                  <a:srgbClr val="FFFFFF"/>
                </a:solidFill>
                <a:cs typeface="Calibri"/>
              </a:rPr>
              <a:t>.</a:t>
            </a:r>
          </a:p>
        </p:txBody>
      </p:sp>
      <p:cxnSp>
        <p:nvCxnSpPr>
          <p:cNvPr id="21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F2DF08-B5A1-41F2-987B-CCDDD7126C99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Thank You</a:t>
            </a:r>
          </a:p>
        </p:txBody>
      </p:sp>
      <p:pic>
        <p:nvPicPr>
          <p:cNvPr id="3" name="Picture 3" descr="Text, letter, whiteboard&#10;&#10;Description automatically generated">
            <a:extLst>
              <a:ext uri="{FF2B5EF4-FFF2-40B4-BE49-F238E27FC236}">
                <a16:creationId xmlns:a16="http://schemas.microsoft.com/office/drawing/2014/main" id="{D1CE213E-991F-45A0-A7F1-A392A9755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972" y="-294"/>
            <a:ext cx="10822818" cy="685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418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5F78A-8B25-458A-B46D-6710EFAAF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Login ui:</a:t>
            </a:r>
            <a:b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kern="1200" cap="all" spc="30" baseline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2366B22-8E15-4867-8E1F-5B1645959A0C}"/>
              </a:ext>
            </a:extLst>
          </p:cNvPr>
          <p:cNvSpPr txBox="1"/>
          <p:nvPr/>
        </p:nvSpPr>
        <p:spPr>
          <a:xfrm>
            <a:off x="695325" y="2710035"/>
            <a:ext cx="3587668" cy="350026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It contains 4 different modules for a person logging in.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The person can give his basic credentials and then choose his role.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After this, he can register himself into the particular segment.</a:t>
            </a:r>
          </a:p>
        </p:txBody>
      </p:sp>
      <p:pic>
        <p:nvPicPr>
          <p:cNvPr id="3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6D72F5B-2543-4EDD-B343-04F1F97FD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749666"/>
            <a:ext cx="6515100" cy="5358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927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41BFA31-6544-45C2-9DA0-9E1C5E0B1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2DD83A-6F53-4207-861E-65016F870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502" y="919827"/>
            <a:ext cx="3374193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As a student, applicant </a:t>
            </a:r>
            <a:br>
              <a:rPr lang="en-US"/>
            </a:br>
            <a:r>
              <a:rPr lang="en-US"/>
              <a:t>can apply for what</a:t>
            </a:r>
            <a:br>
              <a:rPr lang="en-US"/>
            </a:br>
            <a:r>
              <a:rPr lang="en-US"/>
              <a:t>he chooses.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F24D8A9-5A22-49AA-9DB1-21695DCB7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4838699"/>
            <a:ext cx="2997220" cy="965277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1800"/>
              <a:t>Applicant UI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36F877-5419-44C1-A2CD-376BDDDC3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8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F032DDF0-586C-4FCC-8B79-D0010968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943" y="-54105"/>
            <a:ext cx="8620493" cy="749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49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9A548-C0CD-4A01-B450-74E11BC83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159" y="2858"/>
            <a:ext cx="10691265" cy="1371030"/>
          </a:xfrm>
        </p:spPr>
        <p:txBody>
          <a:bodyPr/>
          <a:lstStyle/>
          <a:p>
            <a:r>
              <a:rPr lang="en-US"/>
              <a:t>ANd get description of  the job:</a:t>
            </a:r>
          </a:p>
        </p:txBody>
      </p:sp>
      <p:pic>
        <p:nvPicPr>
          <p:cNvPr id="7" name="Picture 7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070C3117-008A-4654-87AC-D822CA8365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2" y="962651"/>
            <a:ext cx="12191110" cy="5897896"/>
          </a:xfrm>
        </p:spPr>
      </p:pic>
    </p:spTree>
    <p:extLst>
      <p:ext uri="{BB962C8B-B14F-4D97-AF65-F5344CB8AC3E}">
        <p14:creationId xmlns:p14="http://schemas.microsoft.com/office/powerpoint/2010/main" val="1682023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CE7A4-CAB6-42EA-A1A0-243E0CB28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3555075" cy="1358935"/>
          </a:xfrm>
        </p:spPr>
        <p:txBody>
          <a:bodyPr/>
          <a:lstStyle/>
          <a:p>
            <a:r>
              <a:rPr lang="en-US"/>
              <a:t>Dash Board of Applicant</a:t>
            </a:r>
          </a:p>
        </p:txBody>
      </p:sp>
      <p:pic>
        <p:nvPicPr>
          <p:cNvPr id="4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8BD09043-CB82-4230-BF71-81354B9026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5868" y="-4968"/>
            <a:ext cx="12201032" cy="6913897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F8FA8C-1266-4288-B65B-3BBD73A1081E}"/>
              </a:ext>
            </a:extLst>
          </p:cNvPr>
          <p:cNvSpPr txBox="1"/>
          <p:nvPr/>
        </p:nvSpPr>
        <p:spPr>
          <a:xfrm>
            <a:off x="1083734" y="91924"/>
            <a:ext cx="735148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>
                <a:latin typeface="Arial"/>
                <a:cs typeface="Arial"/>
              </a:rPr>
              <a:t>And One can view his summary</a:t>
            </a:r>
          </a:p>
        </p:txBody>
      </p:sp>
    </p:spTree>
    <p:extLst>
      <p:ext uri="{BB962C8B-B14F-4D97-AF65-F5344CB8AC3E}">
        <p14:creationId xmlns:p14="http://schemas.microsoft.com/office/powerpoint/2010/main" val="3668021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85A29-A33B-481B-A592-CB15054AB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89" y="922096"/>
            <a:ext cx="3240599" cy="2834554"/>
          </a:xfrm>
        </p:spPr>
        <p:txBody>
          <a:bodyPr>
            <a:normAutofit/>
          </a:bodyPr>
          <a:lstStyle/>
          <a:p>
            <a:r>
              <a:rPr lang="en-US"/>
              <a:t>When a company needs to post a job</a:t>
            </a:r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5EC997F1-C189-4507-96A0-C3E8DC2D5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115" y="210603"/>
            <a:ext cx="9589104" cy="643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893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DCEDB781-2303-4376-9963-BDEDFA324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734" y="670279"/>
            <a:ext cx="10665580" cy="61222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2EA3423-AF47-4429-B25C-9E9EC4D473E1}"/>
              </a:ext>
            </a:extLst>
          </p:cNvPr>
          <p:cNvSpPr txBox="1"/>
          <p:nvPr/>
        </p:nvSpPr>
        <p:spPr>
          <a:xfrm>
            <a:off x="3853545" y="91924"/>
            <a:ext cx="460586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/>
              <a:t>Company Dashboard</a:t>
            </a:r>
          </a:p>
        </p:txBody>
      </p:sp>
    </p:spTree>
    <p:extLst>
      <p:ext uri="{BB962C8B-B14F-4D97-AF65-F5344CB8AC3E}">
        <p14:creationId xmlns:p14="http://schemas.microsoft.com/office/powerpoint/2010/main" val="1022886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79833C7-FDE4-4657-B0B1-32BE833C2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BE7C0B-A2D9-4202-A524-532DA2E2D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6EA2BC7-E798-43BF-93A4-4440CF41A1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83" r="9506"/>
          <a:stretch/>
        </p:blipFill>
        <p:spPr>
          <a:xfrm>
            <a:off x="381020" y="336186"/>
            <a:ext cx="11586862" cy="65218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0D1A63-E8BE-4BB4-9FE4-372F8CB09966}"/>
              </a:ext>
            </a:extLst>
          </p:cNvPr>
          <p:cNvSpPr txBox="1"/>
          <p:nvPr/>
        </p:nvSpPr>
        <p:spPr>
          <a:xfrm>
            <a:off x="314885" y="258856"/>
            <a:ext cx="577999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/>
              <a:t>SPOC/Placement officer:</a:t>
            </a:r>
          </a:p>
        </p:txBody>
      </p:sp>
    </p:spTree>
    <p:extLst>
      <p:ext uri="{BB962C8B-B14F-4D97-AF65-F5344CB8AC3E}">
        <p14:creationId xmlns:p14="http://schemas.microsoft.com/office/powerpoint/2010/main" val="647489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0B581595-3B44-49FF-9A37-797A6F23B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30" y="996316"/>
            <a:ext cx="10654552" cy="41033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DF5DC5-788C-4EB1-95D5-1A605EE73C47}"/>
              </a:ext>
            </a:extLst>
          </p:cNvPr>
          <p:cNvSpPr txBox="1"/>
          <p:nvPr/>
        </p:nvSpPr>
        <p:spPr>
          <a:xfrm>
            <a:off x="901237" y="99218"/>
            <a:ext cx="398509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/>
              <a:t>Faculty/Mentor:</a:t>
            </a:r>
          </a:p>
        </p:txBody>
      </p:sp>
    </p:spTree>
    <p:extLst>
      <p:ext uri="{BB962C8B-B14F-4D97-AF65-F5344CB8AC3E}">
        <p14:creationId xmlns:p14="http://schemas.microsoft.com/office/powerpoint/2010/main" val="2083381854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301B27"/>
      </a:dk2>
      <a:lt2>
        <a:srgbClr val="F0F3F3"/>
      </a:lt2>
      <a:accent1>
        <a:srgbClr val="E72940"/>
      </a:accent1>
      <a:accent2>
        <a:srgbClr val="D5177D"/>
      </a:accent2>
      <a:accent3>
        <a:srgbClr val="E729DE"/>
      </a:accent3>
      <a:accent4>
        <a:srgbClr val="8F17D5"/>
      </a:accent4>
      <a:accent5>
        <a:srgbClr val="5129E7"/>
      </a:accent5>
      <a:accent6>
        <a:srgbClr val="1C42D6"/>
      </a:accent6>
      <a:hlink>
        <a:srgbClr val="703FBF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ChronicleVTI</vt:lpstr>
      <vt:lpstr>Team: Code Brigade</vt:lpstr>
      <vt:lpstr>Login ui: </vt:lpstr>
      <vt:lpstr>As a student, applicant  can apply for what he chooses.</vt:lpstr>
      <vt:lpstr>ANd get description of  the job:</vt:lpstr>
      <vt:lpstr>Dash Board of Applicant</vt:lpstr>
      <vt:lpstr>When a company needs to post a job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83</cp:revision>
  <dcterms:created xsi:type="dcterms:W3CDTF">2020-10-07T02:22:55Z</dcterms:created>
  <dcterms:modified xsi:type="dcterms:W3CDTF">2020-10-07T04:07:47Z</dcterms:modified>
</cp:coreProperties>
</file>

<file path=docProps/thumbnail.jpeg>
</file>